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96B65-4B05-45CD-8118-8726614E0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25097-B3ED-4D67-B62C-1750577C0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1A5DC-D3FD-4A7F-AFD6-AD8700CA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0F67-DDB5-4AEE-8521-5283391F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57F98-49FB-4ABA-A0D6-414E05A9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E2B1-582F-48CB-80F4-F66FF923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1B584-80D3-4470-A3C0-BD6D6585C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9ED11-A151-41F3-8F2B-8F9311D8D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51C23-CE4D-47EB-B5E9-5A777ED4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864E-53B6-44B3-96C9-F9F31DDC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BAE93-EBD3-4718-B9DE-EF1FFA75C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4589-1D46-46D2-8191-FDA6ED7E5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6A5DE-1DD5-41A1-BEE8-D08558C7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24DB9-13A3-4715-81AB-BC2203FE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96A03-3705-484D-8EAE-B1225238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3D1B-0400-4940-98E8-F81C2E9B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02F3-7B3A-4A1F-BB62-54A93D2D4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09030-76CA-4E77-997D-0ED6278F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71785-CF33-46C5-9344-82BF8805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3AF7-798D-4785-B991-33B87572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0E50-32EC-4810-9CC6-7ACA8AD9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7DB7A-7B10-445A-9CCF-1D957667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1485E-C199-4B53-A630-187AECB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622A2-D566-48B1-9AE4-BD2FFC70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07096-042A-463C-A9DA-DF5BB1D5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D52C-9755-4FA9-B88D-B746471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1456-3DC8-4812-9766-FB10E9A63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84BC6-C5F0-482A-9EF5-61C97E2D8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876A6-4C62-42DC-AB23-2301B918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3B076-136B-4110-903B-6286BA9D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56B3E-5EE6-45CA-8ECF-2B397618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C4F5-AAFD-4343-B2F6-2C6ACF64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CD862-371A-479A-886D-495F1901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13113-BD16-4024-8BEF-4DDAA98C1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5FEA5-4A3C-441E-B167-8DF63CDF6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4CF82E-DBB4-426E-9E51-AD9D2155F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E020F-D591-476D-BC47-D64A7742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8BFB4-4AB4-4242-8E6D-8D921757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0B838-6DCB-4B5A-96B7-6B580A78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6A9F-3A72-48BA-AF96-A6AF0C9B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41AC0-EE0A-4DC8-9A81-B2AFA5D4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15452-53E3-45A2-9A24-874E681A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D0D43-7477-4D73-A12E-ECF7D4F9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5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AD6D6-D07B-475D-BBF7-E9904F93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6CDDD-2BDA-4252-9A54-3100A1C7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DD466-00F0-4C79-BC37-FF44C248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BA3F-0A99-4186-B61B-641D1D51C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DDD30-A752-4600-8985-96A83F3B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71030-8F84-4A4F-949D-F5F76F531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537C9-10A3-4DC2-B49E-D1A4BE95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3356E-A380-4FD1-BC48-47F5C284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A632D-3BD3-4568-A3B8-57FE10DD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DE5-EB1A-4B62-ACCF-96C3BDEB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7D35B-EB8C-4353-B428-07D01D35D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CD23E-94F3-4792-A20A-778A0E24F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ACB78-A3B1-47DF-83D1-C6203C91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198B4-C544-465F-8549-E8B136BA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9B0E2-F5D0-4B85-82FA-7D16602B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7561C-0856-44B8-B281-1CC474D0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29FF1-62E1-45F3-A83B-EE98EFA96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5B527-E167-4F17-939F-8FEF11D55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1C436-0FE1-4589-BD8F-3AFBBDF74EF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18D40-5A7E-4AC8-8E69-6EB3BA1E8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1EDEA-21C3-41AC-BAE0-0E5E49B89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6639-438D-4213-AF5B-C30B95D3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y.wikipedia.org/wiki/%D5%93%D5%A1%D5%B4%D5%A2%D5%A1%D5%AF%D5%AB_%D5%AC%D5%A5%D5%BC%D5%B6%D5%A1%D5%B7%D5%B2%D5%A9%D5%A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iki/520" TargetMode="External"/><Relationship Id="rId2" Type="http://schemas.openxmlformats.org/officeDocument/2006/relationships/hyperlink" Target="https://hy.wikipedia.org/wiki/%D5%8E%D5%A1%D6%80%D5%A1%D5%AA%D5%B6%D5%B8%D6%82%D5%B6%D5%AB%D6%8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iki/%D5%96%D5%AB%D5%A6%D5%AB%D5%AF%D5%A1%D5%B5%D5%AB_%D5%AF%D5%AB%D6%80%D5%A1%D5%BC%D5%A1%D5%AF%D5%A1%D5%B6_%D5%BA%D6%80%D5%B8%D5%A2%D5%AC%D5%A5%D5%B4%D5%B6%D5%A5%D6%80%D5%AB_%D5%AB%D5%B6%D5%BD%D5%BF%D5%AB%D5%BF%D5%B8%D6%82%D5%BF" TargetMode="External"/><Relationship Id="rId2" Type="http://schemas.openxmlformats.org/officeDocument/2006/relationships/hyperlink" Target="https://hy.wikipedia.org/wiki/1976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iki/%D5%8E%D5%A1%D6%80%D5%A1%D5%AA%D5%B6%D5%B8%D6%82%D5%B6%D5%AB%D6%84" TargetMode="External"/><Relationship Id="rId2" Type="http://schemas.openxmlformats.org/officeDocument/2006/relationships/hyperlink" Target="https://hy.wikipedia.org/wiki/1828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5121B-7C94-4225-BEBE-ACC8C3C01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hy-AM" dirty="0"/>
              <a:t>Փաստ ծաղկունք գյուղի մասին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488B6-1400-4604-B335-8F965BC3D7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9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AF85-EC1B-4AA8-B50C-C65399FDF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Փաստ </a:t>
            </a:r>
            <a:r>
              <a:rPr lang="en-US" dirty="0"/>
              <a:t>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5D529-4BD0-489B-949E-5B8196299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Բնակավայրը գտնվում է ծովի մակերևույթից 1850 մետր բարձրության վրա, փռված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Փամբակի լեռնաշղթա"/>
              </a:rPr>
              <a:t>Փամբակի լեռների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բազուկը կազմող Սուրբ Հովհաննես, Աբազանց դոշ, Խաչիդոշ սարերի և Թափիդոշ բլրի ստորոտին։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7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F935-A7B9-4B9F-84C0-B591CF8FF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Փաստ </a:t>
            </a:r>
            <a:r>
              <a:rPr lang="en-US" dirty="0"/>
              <a:t>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77D01-F15F-4EE9-82CD-09FBEFAEF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Ծաղկունքը հնագույն բնակավայր է՝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Վարաժնունիք"/>
              </a:rPr>
              <a:t>Վարաժնունիք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- Ծաղկունք - Ծաղկունեաց (Ծաղկունիք) - Ծաղկաձոր (Դարաչիչակ - Զընջըռլու) գավառի շուրջ 40 հնագույն բնակավայրերից մեկը, դեռևս մեր թվագրությունից առաջ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520"/>
              </a:rPr>
              <a:t>520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թ., ունեցել է 45 տուն, ճանաչվել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Վարաժնունիք"/>
              </a:rPr>
              <a:t>Վարաժնունիք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մեծածավալ գավառի վարչական կենտրոն։ Գյուղի տարածքը ընդհատումներով շուրջ 4 կմ երկարություն է ունեցել։ Այդ մասին է վկայում այն փաստը, որ գյուղից դեպի արևելք ձգվող տարածքներում կան տնատեղեր, գերեզմաններ, խաչքարեր։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4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2CE0-B3D1-47BB-8D1E-9A2C74FE81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Փաստ </a:t>
            </a:r>
            <a:r>
              <a:rPr lang="en-US" dirty="0"/>
              <a:t>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62942-5930-4218-851D-864DE3B15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«Բոստաններ» և «Կորոբել» հանդամասերում հայտնաբերել են զինվորական տարբեր տեսակի նշտարներ, սրեր, շեփորանման գործիքներ, կճուճներ, պուտուկներ, քասաներ, աղամաններ և այլ գործիքներ։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1976"/>
              </a:rPr>
              <a:t>1976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թ. տրակտորիստները կալատեղերի գոմերի մոտ փորելիս հայնտաբերել էին կանացի զարդեր։ Զարդերը ներկայումս գտնվում են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Ֆիզիկայի կիրառական պրոբլեմների ինստիտուտ"/>
              </a:rPr>
              <a:t>Երևանի ֆիզիկայի կիրառական պրոբլեմների ինստիտուտում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որոնք 3.5 հազար տարվա պատմություն ունեն։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2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9F972-7C40-4FB3-867C-3DE1A4AB2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Փաստ </a:t>
            </a:r>
            <a:r>
              <a:rPr lang="ru-RU" dirty="0"/>
              <a:t>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3B25E-840F-4970-9A63-293379D81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Շատ ավելի ուշ՝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1828"/>
              </a:rPr>
              <a:t>1828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թվականին, Թուրքմենչայի պայմանագրով </a:t>
            </a:r>
            <a:r>
              <a:rPr lang="hy-AM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Վարաժնունիք"/>
              </a:rPr>
              <a:t>Վարաժնունիք</a:t>
            </a:r>
            <a:r>
              <a:rPr lang="hy-AM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-ն անցնում է Ռուսաստանին։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5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2F760-C1CD-4618-A3EF-E5A69D207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/>
              <a:t>Փաստ </a:t>
            </a:r>
            <a:r>
              <a:rPr lang="en-US" dirty="0"/>
              <a:t>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2A609-9AD0-4B96-9733-69732DA61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Հենց այս թվականն էլ համարվում է Ծաղկունք ներկայիս գյուղի հիմնադրման պաշտոնական թվականը։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207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5 Փաստ ծաղկունք գյուղի մասին</vt:lpstr>
      <vt:lpstr>Փաստ 1</vt:lpstr>
      <vt:lpstr>Փաստ 2</vt:lpstr>
      <vt:lpstr>Փաստ 3</vt:lpstr>
      <vt:lpstr>Փաստ 4</vt:lpstr>
      <vt:lpstr>Փաստ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Փաստ ծաղկունք գյուղի մասին</dc:title>
  <dc:creator>Տրդատ Աբրահամյան</dc:creator>
  <cp:lastModifiedBy>Տրդատ Աբրահամյան</cp:lastModifiedBy>
  <cp:revision>1</cp:revision>
  <dcterms:created xsi:type="dcterms:W3CDTF">2023-05-31T06:31:45Z</dcterms:created>
  <dcterms:modified xsi:type="dcterms:W3CDTF">2023-05-31T06:37:48Z</dcterms:modified>
</cp:coreProperties>
</file>