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6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3F327-B06B-419F-BEA3-7ED69F25E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3F44C-EA32-493E-A458-45CEAE87A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EF5E7-72D8-4169-9C3C-2D6DA818D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012EE-1099-4C3E-A808-2A11BBD3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B90E-80CE-47A8-A01A-FA956EB5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8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3A12F-B84B-4681-90D1-E0C2F6E0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A6B89-FFB5-4E86-8D98-0AF6CAF27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44927-3069-4A5C-A7D5-CFC329BE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158F-0C18-4AB4-B9DA-352F83FC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E76AC-3657-4C49-9901-1E24E3BD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D4E22-2D3E-4F72-8A71-727E41257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DB189-EEE3-4AEC-A49A-E1DC00D99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D1742-01C8-452B-91B5-0A302312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E6535-9382-4BF6-BC28-7D2FF86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69BB6-B497-4E92-B047-57FE03F6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8DE4-E3F3-455C-A9E9-768A2B65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862DA-F54C-4549-85D9-DFD2F1FEA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9E1E-F47C-4BB9-979E-B62F0E0D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A2F3-127D-44C9-94AB-6061047A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17967-4943-4203-8E0E-D043D975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5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E199-4852-42F3-B995-234424B5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9274-0375-4E04-B4B9-202BFCA76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8A9A2-2F15-4EA5-8B9D-55983D3B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110C3-C5B4-4B63-AB58-CF5B855B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4AC18-15F2-456C-A6CF-E5D7251A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C5EF-D2AA-4740-B3EB-8CBF7A84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8E07-A1DA-4ED6-BDB5-2007684C7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FCF5C-39A9-4B9F-9E03-CC961E400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B2AF8-BBFD-435F-8FE0-1DDE3DEE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B6297-009B-4924-B9FE-6D1BDF01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3E377-630A-44B9-9145-B8754DA5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9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B3C9-AB8D-4273-BFFB-F3D02D7F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7C11C-270E-44ED-AC16-DFC3A536A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CB1B8-65F6-4133-B84E-D09C2C437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DFA52-DF91-4C74-B5AE-3D4A3013D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48AC8-424B-4C13-97B0-FC2D033C6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A3C2E-8871-4EF1-94C1-048EA283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41C82-4954-434B-99D6-5F3C2FD5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E91F0-1FA0-4501-A13C-13CB9B6E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560E-D828-4B31-848B-73A9A379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5CCB4-4B84-40AA-ABC5-80BC887F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1C050-1CBF-43EA-BED8-E89EDF22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6E38D-84F1-4321-A42A-AB5FC8AD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8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23A68-354F-4B27-AACC-C97DB79F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2282E-0099-45BA-B5AD-B437C22E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F88AA-8476-4A52-99AA-29C892F0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DB93-A184-436D-AD66-056C7EAD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6C99A-7666-4EFB-97AC-1A55A418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E400A-1BF2-44CE-A9ED-32835506A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26133-4FAE-4680-A8BB-E4CEE27B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52B5D-CE5E-4071-85AA-1A8F9992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CF681-7F04-42FB-B2E8-0C5E7BF8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0D8D-B01F-497E-A6F9-54CF4A14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D415A-A286-42C2-90DA-AD1384E20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59A44-578E-4C87-9594-EFC23FC1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52C73-DC8F-4415-A3DF-7D356AB7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C91BA-D241-4601-AFF8-67A7854E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97D10-F4CC-4684-92E5-C870DC4D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3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68780-899B-4D4A-9A11-CC846D98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B398F-6D3F-4823-97DE-D7C35E361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5DB92-D672-4E7B-B1E6-131CB7187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F0E8-766A-4979-9025-0166EECD7AB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CA95E-EF50-491A-A6C7-39E3DC10E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F7FF-301F-4944-A495-D8504F6E8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8FED-FE60-4BC7-BCA2-A66060740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%D5%93%D5%A5%D5%BF%D6%80%D5%BE%D5%A1%D6%80%D5%AB_7" TargetMode="External"/><Relationship Id="rId2" Type="http://schemas.openxmlformats.org/officeDocument/2006/relationships/hyperlink" Target="https://hy.wikipedia.org/wiki/186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y.wikipedia.org/wiki/%D5%80%D5%B8%D5%BE%D5%B0%D5%A1%D5%B6%D5%B6%D5%A5%D5%BD_%D4%B9%D5%B8%D6%82%D5%B4%D5%A1%D5%B6%D5%B5%D5%A1%D5%B6#cite_note-50" TargetMode="External"/><Relationship Id="rId5" Type="http://schemas.openxmlformats.org/officeDocument/2006/relationships/hyperlink" Target="https://hy.wikipedia.org/wiki/%D5%80%D5%B8%D5%BE%D5%B0%D5%A1%D5%B6%D5%B6%D5%A5%D5%BD_%D4%B9%D5%B8%D6%82%D5%B4%D5%A1%D5%B6%D5%B5%D5%A1%D5%B6#cite_note-48" TargetMode="External"/><Relationship Id="rId4" Type="http://schemas.openxmlformats.org/officeDocument/2006/relationships/hyperlink" Target="https://hy.wikipedia.org/wiki/%D5%86%D5%A5%D6%80%D5%BD%D5%AB%D5%BD%D5%B5%D5%A1%D5%B6_%D5%A4%D5%BA%D6%80%D5%B8%D6%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FCAB-27FA-4397-893B-1C760B975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4700"/>
            <a:ext cx="9144000" cy="1263913"/>
          </a:xfrm>
        </p:spPr>
        <p:txBody>
          <a:bodyPr/>
          <a:lstStyle/>
          <a:p>
            <a:r>
              <a:rPr lang="hy-AM" dirty="0"/>
              <a:t>Հովհաննես Թումանյան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928677-0327-4634-B651-A99D61F3D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781" y="2218773"/>
            <a:ext cx="2228850" cy="32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0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0094-7273-47BC-BD10-41C4A3F7A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109" y="184666"/>
            <a:ext cx="9725893" cy="1644135"/>
          </a:xfrm>
        </p:spPr>
        <p:txBody>
          <a:bodyPr>
            <a:normAutofit fontScale="90000"/>
          </a:bodyPr>
          <a:lstStyle/>
          <a:p>
            <a:r>
              <a:rPr lang="en-US" dirty="0"/>
              <a:t>10</a:t>
            </a:r>
            <a:r>
              <a:rPr lang="hy-AM" dirty="0"/>
              <a:t> փաստ Թումանյանի մասին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77E09A-C287-4451-B5DA-E427C0767E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65321" y="2213821"/>
            <a:ext cx="10061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Հովհաննես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ծնվել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1869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փետրվարի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7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-ին։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Բանաստեղծի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մանկությունն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անցել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նրա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ծննդավայրում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Աշակերտության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տարիներին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բանաստեղծն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աղքատ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ապրել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և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հենց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դա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եղել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Ներսիսյան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դպրոցից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հեռանալու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պատճառը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Ամուսնացել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ղազախեցի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Ղազար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քյոխվայի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դստեր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Շահրուբանի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1880-90-ական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թվականների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նամակների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մասը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կրում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«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Հովհաննես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Թումանյանց-Մամիկոնյան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կնքադրոշմը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ուսուցիչներից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եղել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պատմավիպասան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Ծերենցը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տեսակգետ-հրապարակախոս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Ավետիք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Արասխանյանը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բանասեր-հայագետ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Կ․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Կոստանյանցը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թարգմանիչներ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Գ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Բարխուդարյանը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Փիլ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․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Վարդանյանը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Ծերենցի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հատկապես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աշակերտները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և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լավ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հարաբերություններ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ունեին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Ներսիսյան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դպրոցում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աշակերտության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տարիներին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մեկ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տարի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1882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օգոստոսից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մինչև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1884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ապրել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իր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մոր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ազգականի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Քեռի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Բաղդոյի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1884-ի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սեպտեմբերից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մինչև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1886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հունիսը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մղդսի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Ավագ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Շեկ-Վարդանյանի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ներքնահարկում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Կուկիա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թաղամասի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սուրբ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Աստվածածին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եկեղեցու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բակում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նախկին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Միխայլովսկի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պողոտայի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վրա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Վորոնցովի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կամրջի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մոտ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Այստեղ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շատ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վատ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պայմաններում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ապրել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որոնք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թողել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ճնշող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տպավորություն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․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հետագայում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(1890)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փորձել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վերարտադրել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իր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ապրումները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սևագիր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և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անավարտ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«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Դարձ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պոեմում</a:t>
            </a: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[40]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1884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սեպտեմբերին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փոխադրվելով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Մղդսի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Ավագ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Շեկ-Վարդանյանի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տունը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այդտեղ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ծանոթանում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և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հետզհետե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մտերմանում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թիֆլիսցի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մասնավոր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փաստաբան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Գրիգոր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Գոլոշյանի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ընտանիքի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ապրում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էր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նույն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վերնահարկում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Այս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ընտանիքի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անդրանիկ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զավակն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էր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Ալեքսանդր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Վարդան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Գոլոշյանը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՝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հայ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ազգային-ազատագրական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շարժման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մասնակիցներից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մեկը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որը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հետագայում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ծառայել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որպես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«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կռիվը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պոեմի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հերոս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Վահանի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նախատիպը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Ներսիսյան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դպրոցում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ուսանելու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տարիներին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հանդիպել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Ադամյանին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և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Րաֆֆուն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Ադամյանի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հետ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հանդիպումը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ըստ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Թումանյանի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եղել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է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ոչ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ուշ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քան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1886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թվականի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սեպտեմբերը</a:t>
            </a: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[42]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։ </a:t>
            </a:r>
          </a:p>
        </p:txBody>
      </p:sp>
    </p:spTree>
    <p:extLst>
      <p:ext uri="{BB962C8B-B14F-4D97-AF65-F5344CB8AC3E}">
        <p14:creationId xmlns:p14="http://schemas.microsoft.com/office/powerpoint/2010/main" val="64814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46BE-1D70-4915-B555-1B1EEAF6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Թումանյանի ընտանիքը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76E4B-208D-4669-9187-6A3F982C6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hy-AM" dirty="0"/>
              <a:t>Թումանյանի ընտանիքում կար </a:t>
            </a:r>
            <a:r>
              <a:rPr lang="en-US" dirty="0"/>
              <a:t>4</a:t>
            </a:r>
            <a:r>
              <a:rPr lang="hy-AM" dirty="0"/>
              <a:t> հոգի։ Նրանց անուններն էին Վահան, Աստղիկ, Արշավիր և Արտաշես։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1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1F2A-3266-481E-8A4D-165BFA38E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Թումանյանի ընկերները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34475-408B-4A2D-AD28-BF1CF686FC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hy-AM" dirty="0"/>
              <a:t>Թումանյանի ընկերներն էին Աղայանը, Կոմիտասը և Խնկո Ապերը։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0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1C82-D9EA-4D3D-8F25-4AC1E81A9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Թումանյանի իմ սիրելի հեքիաթը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D5568-28E3-443C-AFB8-AA09A47BC9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/>
              <a:t>Իմ սիրելի հեքիաթներն են «Սուտլիկ որսկանը» և «Ձախորդ Փանոսը»։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1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5F05-66B6-4F90-A6E6-2872386443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Թումանյանից իմ սիրելի հերոսները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A4B59-2060-4889-9215-A95B9DABE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/>
              <a:t>Թումանյանից իմ սիրելի հերոսներն են Ձախորդ Փանոսը, Սուտլիկ Որսկանը և Անբան Հուռին։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4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92D4-F906-4D2B-94E0-1277EDE5C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586654"/>
            <a:ext cx="10658764" cy="1380691"/>
          </a:xfrm>
        </p:spPr>
        <p:txBody>
          <a:bodyPr>
            <a:normAutofit/>
          </a:bodyPr>
          <a:lstStyle/>
          <a:p>
            <a:r>
              <a:rPr lang="hy-AM" sz="40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Իմ հորինած հեքիաթը թումանյանական հերոսների մասնակցությամբ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15235-0D64-4F3C-9F58-6AF0DC297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817" y="2124219"/>
            <a:ext cx="11360727" cy="4516726"/>
          </a:xfrm>
        </p:spPr>
        <p:txBody>
          <a:bodyPr>
            <a:noAutofit/>
          </a:bodyPr>
          <a:lstStyle/>
          <a:p>
            <a:pPr algn="just"/>
            <a:r>
              <a:rPr lang="hy-AM" sz="1800" dirty="0"/>
              <a:t>Լինում է մի Կիկոս: Մի օր Կիկոսը տնից փախչում է: Գնում է գնում հասնում մի ջունգլի։ Տեսնում է Սուտլիկ որսկանին և խնդրում է, որ մի բադ տա իրեն, որ ինքը ուտի: </a:t>
            </a:r>
          </a:p>
          <a:p>
            <a:pPr algn="just"/>
            <a:r>
              <a:rPr lang="hy-AM" sz="1800" dirty="0"/>
              <a:t>-Ասում է, ո՛չ,</a:t>
            </a:r>
            <a:r>
              <a:rPr lang="ru-RU" sz="1800" dirty="0"/>
              <a:t> </a:t>
            </a:r>
            <a:r>
              <a:rPr lang="hy-AM" sz="1800" dirty="0"/>
              <a:t>ինքդ բռնիր։ </a:t>
            </a:r>
          </a:p>
          <a:p>
            <a:pPr algn="just"/>
            <a:r>
              <a:rPr lang="hy-AM" sz="1800" dirty="0"/>
              <a:t>Կիկոսը նեղված գնում է Չախչախ թագավորի մոտ և բողոքում, որ Սուտլիկ որսկանն իրեն բադ չի տալիս։ </a:t>
            </a:r>
          </a:p>
          <a:p>
            <a:pPr algn="just"/>
            <a:r>
              <a:rPr lang="hy-AM" sz="1800" dirty="0"/>
              <a:t>Թագավորն ասում է.</a:t>
            </a:r>
          </a:p>
          <a:p>
            <a:pPr algn="just"/>
            <a:r>
              <a:rPr lang="hy-AM" sz="1800" dirty="0"/>
              <a:t>- Դրա համար չեն բողոքի։ </a:t>
            </a:r>
          </a:p>
          <a:p>
            <a:pPr algn="just"/>
            <a:r>
              <a:rPr lang="hy-AM" sz="1800" dirty="0"/>
              <a:t>Կիկոսը գնում է գնում, տեսնում է մի տուն, որտեղ Բարեկենդանն էին նշում։ </a:t>
            </a:r>
          </a:p>
          <a:p>
            <a:pPr algn="just"/>
            <a:r>
              <a:rPr lang="hy-AM" sz="1800" dirty="0"/>
              <a:t>Կիկոսը մտնում է ներս ու ասում. </a:t>
            </a:r>
          </a:p>
          <a:p>
            <a:pPr algn="just"/>
            <a:r>
              <a:rPr lang="hy-AM" sz="1800" dirty="0"/>
              <a:t>-Ես էլ գամ ձեզ հետ Բարեկենդանը նշեմ։ </a:t>
            </a:r>
          </a:p>
          <a:p>
            <a:pPr algn="just"/>
            <a:r>
              <a:rPr lang="hy-AM" sz="1800" dirty="0"/>
              <a:t>Բարեկենդանը նշող գյուղացիներն ասում են.</a:t>
            </a:r>
          </a:p>
          <a:p>
            <a:pPr algn="just"/>
            <a:r>
              <a:rPr lang="hy-AM" sz="1800" dirty="0"/>
              <a:t>- Քեֆ անողին, քեֆ չի պակսիլ</a:t>
            </a:r>
            <a:r>
              <a:rPr lang="hy-AM" sz="1800"/>
              <a:t>, արի՛ </a:t>
            </a:r>
            <a:r>
              <a:rPr lang="hy-AM" sz="1800" dirty="0"/>
              <a:t>միացիր մեզ</a:t>
            </a:r>
            <a:r>
              <a:rPr lang="hy-AM" sz="1800"/>
              <a:t>, Կիկո՛ս </a:t>
            </a:r>
            <a:r>
              <a:rPr lang="hy-AM" sz="1800" dirty="0"/>
              <a:t>ախպեր:</a:t>
            </a:r>
          </a:p>
        </p:txBody>
      </p:sp>
    </p:spTree>
    <p:extLst>
      <p:ext uri="{BB962C8B-B14F-4D97-AF65-F5344CB8AC3E}">
        <p14:creationId xmlns:p14="http://schemas.microsoft.com/office/powerpoint/2010/main" val="222147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481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 Theme</vt:lpstr>
      <vt:lpstr>Հովհաննես Թումանյան</vt:lpstr>
      <vt:lpstr>10 փաստ Թումանյանի մասին</vt:lpstr>
      <vt:lpstr>Թումանյանի ընտանիքը</vt:lpstr>
      <vt:lpstr>Թումանյանի ընկերները</vt:lpstr>
      <vt:lpstr>Թումանյանի իմ սիրելի հեքիաթը</vt:lpstr>
      <vt:lpstr>Թումանյանից իմ սիրելի հերոսները</vt:lpstr>
      <vt:lpstr>Իմ հորինած հեքիաթը թումանյանական հերոսների մասնակցությամբ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Հովհանես Թումանյան</dc:title>
  <dc:creator>Տրդատ Աբրահամյան</dc:creator>
  <cp:lastModifiedBy>Տրդատ Աբրահամյան</cp:lastModifiedBy>
  <cp:revision>9</cp:revision>
  <dcterms:created xsi:type="dcterms:W3CDTF">2023-02-18T10:47:05Z</dcterms:created>
  <dcterms:modified xsi:type="dcterms:W3CDTF">2023-02-18T13:29:54Z</dcterms:modified>
</cp:coreProperties>
</file>